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5" r:id="rId2"/>
    <p:sldId id="266" r:id="rId3"/>
  </p:sldIdLst>
  <p:sldSz cx="7561263" cy="5329238"/>
  <p:notesSz cx="6858000" cy="9144000"/>
  <p:defaultTextStyle>
    <a:defPPr>
      <a:defRPr lang="nl-NL"/>
    </a:defPPr>
    <a:lvl1pPr marL="0" algn="l" defTabSz="73649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68249" algn="l" defTabSz="73649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36498" algn="l" defTabSz="73649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04747" algn="l" defTabSz="73649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472996" algn="l" defTabSz="73649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841244" algn="l" defTabSz="73649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209493" algn="l" defTabSz="73649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577742" algn="l" defTabSz="73649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2945991" algn="l" defTabSz="73649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79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85"/>
    <a:srgbClr val="FFCC00"/>
    <a:srgbClr val="002E7A"/>
    <a:srgbClr val="0066FF"/>
    <a:srgbClr val="00296C"/>
    <a:srgbClr val="FF0066"/>
    <a:srgbClr val="66FF33"/>
    <a:srgbClr val="FF0000"/>
    <a:srgbClr val="00FF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948" y="78"/>
      </p:cViewPr>
      <p:guideLst>
        <p:guide orient="horz" pos="1679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022B3-E2DD-40EA-AD66-D67FC2DE7CD0}" type="datetimeFigureOut">
              <a:rPr lang="nl-NL" smtClean="0"/>
              <a:t>6-3-2018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41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BB262-9A2A-4963-8BA5-05D5842E8C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7571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BB262-9A2A-4963-8BA5-05D5842E8C20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6826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7095" y="1655519"/>
            <a:ext cx="6427074" cy="1142332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34190" y="3019902"/>
            <a:ext cx="5292884" cy="136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8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6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04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7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412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77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45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C957-7995-4821-B1BD-4D549BDEA7A1}" type="datetimeFigureOut">
              <a:rPr lang="nl-NL" smtClean="0"/>
              <a:t>6-3-2018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10F-1D5B-420A-B510-1F2703EFF4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580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C957-7995-4821-B1BD-4D549BDEA7A1}" type="datetimeFigureOut">
              <a:rPr lang="nl-NL" smtClean="0"/>
              <a:t>6-3-2018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10F-1D5B-420A-B510-1F2703EFF4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0758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5481916" y="213417"/>
            <a:ext cx="1701284" cy="454712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78063" y="213417"/>
            <a:ext cx="4977832" cy="454712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C957-7995-4821-B1BD-4D549BDEA7A1}" type="datetimeFigureOut">
              <a:rPr lang="nl-NL" smtClean="0"/>
              <a:t>6-3-2018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10F-1D5B-420A-B510-1F2703EFF4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218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C957-7995-4821-B1BD-4D549BDEA7A1}" type="datetimeFigureOut">
              <a:rPr lang="nl-NL" smtClean="0"/>
              <a:t>6-3-2018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10F-1D5B-420A-B510-1F2703EFF4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7613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7288" y="3424529"/>
            <a:ext cx="6427074" cy="1058446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97288" y="2258759"/>
            <a:ext cx="6427074" cy="1165771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82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364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0474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729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8412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20949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57774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94599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C957-7995-4821-B1BD-4D549BDEA7A1}" type="datetimeFigureOut">
              <a:rPr lang="nl-NL" smtClean="0"/>
              <a:t>6-3-2018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10F-1D5B-420A-B510-1F2703EFF4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887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78063" y="1243490"/>
            <a:ext cx="3339558" cy="3517051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843642" y="1243490"/>
            <a:ext cx="3339558" cy="3517051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C957-7995-4821-B1BD-4D549BDEA7A1}" type="datetimeFigureOut">
              <a:rPr lang="nl-NL" smtClean="0"/>
              <a:t>6-3-2018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10F-1D5B-420A-B510-1F2703EFF4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294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78063" y="1192912"/>
            <a:ext cx="3340871" cy="497148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8249" indent="0">
              <a:buNone/>
              <a:defRPr sz="1600" b="1"/>
            </a:lvl2pPr>
            <a:lvl3pPr marL="736498" indent="0">
              <a:buNone/>
              <a:defRPr sz="1500" b="1"/>
            </a:lvl3pPr>
            <a:lvl4pPr marL="1104747" indent="0">
              <a:buNone/>
              <a:defRPr sz="1300" b="1"/>
            </a:lvl4pPr>
            <a:lvl5pPr marL="1472996" indent="0">
              <a:buNone/>
              <a:defRPr sz="1300" b="1"/>
            </a:lvl5pPr>
            <a:lvl6pPr marL="1841244" indent="0">
              <a:buNone/>
              <a:defRPr sz="1300" b="1"/>
            </a:lvl6pPr>
            <a:lvl7pPr marL="2209493" indent="0">
              <a:buNone/>
              <a:defRPr sz="1300" b="1"/>
            </a:lvl7pPr>
            <a:lvl8pPr marL="2577742" indent="0">
              <a:buNone/>
              <a:defRPr sz="1300" b="1"/>
            </a:lvl8pPr>
            <a:lvl9pPr marL="2945991" indent="0">
              <a:buNone/>
              <a:defRPr sz="13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78063" y="1690059"/>
            <a:ext cx="3340871" cy="3070481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3841017" y="1192912"/>
            <a:ext cx="3342183" cy="497148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8249" indent="0">
              <a:buNone/>
              <a:defRPr sz="1600" b="1"/>
            </a:lvl2pPr>
            <a:lvl3pPr marL="736498" indent="0">
              <a:buNone/>
              <a:defRPr sz="1500" b="1"/>
            </a:lvl3pPr>
            <a:lvl4pPr marL="1104747" indent="0">
              <a:buNone/>
              <a:defRPr sz="1300" b="1"/>
            </a:lvl4pPr>
            <a:lvl5pPr marL="1472996" indent="0">
              <a:buNone/>
              <a:defRPr sz="1300" b="1"/>
            </a:lvl5pPr>
            <a:lvl6pPr marL="1841244" indent="0">
              <a:buNone/>
              <a:defRPr sz="1300" b="1"/>
            </a:lvl6pPr>
            <a:lvl7pPr marL="2209493" indent="0">
              <a:buNone/>
              <a:defRPr sz="1300" b="1"/>
            </a:lvl7pPr>
            <a:lvl8pPr marL="2577742" indent="0">
              <a:buNone/>
              <a:defRPr sz="1300" b="1"/>
            </a:lvl8pPr>
            <a:lvl9pPr marL="2945991" indent="0">
              <a:buNone/>
              <a:defRPr sz="13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3841017" y="1690059"/>
            <a:ext cx="3342183" cy="3070481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C957-7995-4821-B1BD-4D549BDEA7A1}" type="datetimeFigureOut">
              <a:rPr lang="nl-NL" smtClean="0"/>
              <a:t>6-3-2018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10F-1D5B-420A-B510-1F2703EFF4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6100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C957-7995-4821-B1BD-4D549BDEA7A1}" type="datetimeFigureOut">
              <a:rPr lang="nl-NL" smtClean="0"/>
              <a:t>6-3-2018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10F-1D5B-420A-B510-1F2703EFF4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5484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C957-7995-4821-B1BD-4D549BDEA7A1}" type="datetimeFigureOut">
              <a:rPr lang="nl-NL" smtClean="0"/>
              <a:t>6-3-2018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10F-1D5B-420A-B510-1F2703EFF4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9893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8065" y="212183"/>
            <a:ext cx="2487603" cy="90301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956244" y="212183"/>
            <a:ext cx="4226956" cy="454835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78065" y="1115194"/>
            <a:ext cx="2487603" cy="3645347"/>
          </a:xfrm>
        </p:spPr>
        <p:txBody>
          <a:bodyPr/>
          <a:lstStyle>
            <a:lvl1pPr marL="0" indent="0">
              <a:buNone/>
              <a:defRPr sz="1200"/>
            </a:lvl1pPr>
            <a:lvl2pPr marL="368249" indent="0">
              <a:buNone/>
              <a:defRPr sz="1000"/>
            </a:lvl2pPr>
            <a:lvl3pPr marL="736498" indent="0">
              <a:buNone/>
              <a:defRPr sz="800"/>
            </a:lvl3pPr>
            <a:lvl4pPr marL="1104747" indent="0">
              <a:buNone/>
              <a:defRPr sz="700"/>
            </a:lvl4pPr>
            <a:lvl5pPr marL="1472996" indent="0">
              <a:buNone/>
              <a:defRPr sz="700"/>
            </a:lvl5pPr>
            <a:lvl6pPr marL="1841244" indent="0">
              <a:buNone/>
              <a:defRPr sz="700"/>
            </a:lvl6pPr>
            <a:lvl7pPr marL="2209493" indent="0">
              <a:buNone/>
              <a:defRPr sz="700"/>
            </a:lvl7pPr>
            <a:lvl8pPr marL="2577742" indent="0">
              <a:buNone/>
              <a:defRPr sz="700"/>
            </a:lvl8pPr>
            <a:lvl9pPr marL="2945991" indent="0">
              <a:buNone/>
              <a:defRPr sz="7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C957-7995-4821-B1BD-4D549BDEA7A1}" type="datetimeFigureOut">
              <a:rPr lang="nl-NL" smtClean="0"/>
              <a:t>6-3-2018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10F-1D5B-420A-B510-1F2703EFF4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0183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2060" y="3730467"/>
            <a:ext cx="4536758" cy="440402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482060" y="476177"/>
            <a:ext cx="4536758" cy="3197543"/>
          </a:xfrm>
        </p:spPr>
        <p:txBody>
          <a:bodyPr/>
          <a:lstStyle>
            <a:lvl1pPr marL="0" indent="0">
              <a:buNone/>
              <a:defRPr sz="2600"/>
            </a:lvl1pPr>
            <a:lvl2pPr marL="368249" indent="0">
              <a:buNone/>
              <a:defRPr sz="2200"/>
            </a:lvl2pPr>
            <a:lvl3pPr marL="736498" indent="0">
              <a:buNone/>
              <a:defRPr sz="1900"/>
            </a:lvl3pPr>
            <a:lvl4pPr marL="1104747" indent="0">
              <a:buNone/>
              <a:defRPr sz="1600"/>
            </a:lvl4pPr>
            <a:lvl5pPr marL="1472996" indent="0">
              <a:buNone/>
              <a:defRPr sz="1600"/>
            </a:lvl5pPr>
            <a:lvl6pPr marL="1841244" indent="0">
              <a:buNone/>
              <a:defRPr sz="1600"/>
            </a:lvl6pPr>
            <a:lvl7pPr marL="2209493" indent="0">
              <a:buNone/>
              <a:defRPr sz="1600"/>
            </a:lvl7pPr>
            <a:lvl8pPr marL="2577742" indent="0">
              <a:buNone/>
              <a:defRPr sz="1600"/>
            </a:lvl8pPr>
            <a:lvl9pPr marL="2945991" indent="0">
              <a:buNone/>
              <a:defRPr sz="16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482060" y="4170870"/>
            <a:ext cx="4536758" cy="625445"/>
          </a:xfrm>
        </p:spPr>
        <p:txBody>
          <a:bodyPr/>
          <a:lstStyle>
            <a:lvl1pPr marL="0" indent="0">
              <a:buNone/>
              <a:defRPr sz="1200"/>
            </a:lvl1pPr>
            <a:lvl2pPr marL="368249" indent="0">
              <a:buNone/>
              <a:defRPr sz="1000"/>
            </a:lvl2pPr>
            <a:lvl3pPr marL="736498" indent="0">
              <a:buNone/>
              <a:defRPr sz="800"/>
            </a:lvl3pPr>
            <a:lvl4pPr marL="1104747" indent="0">
              <a:buNone/>
              <a:defRPr sz="700"/>
            </a:lvl4pPr>
            <a:lvl5pPr marL="1472996" indent="0">
              <a:buNone/>
              <a:defRPr sz="700"/>
            </a:lvl5pPr>
            <a:lvl6pPr marL="1841244" indent="0">
              <a:buNone/>
              <a:defRPr sz="700"/>
            </a:lvl6pPr>
            <a:lvl7pPr marL="2209493" indent="0">
              <a:buNone/>
              <a:defRPr sz="700"/>
            </a:lvl7pPr>
            <a:lvl8pPr marL="2577742" indent="0">
              <a:buNone/>
              <a:defRPr sz="700"/>
            </a:lvl8pPr>
            <a:lvl9pPr marL="2945991" indent="0">
              <a:buNone/>
              <a:defRPr sz="7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C957-7995-4821-B1BD-4D549BDEA7A1}" type="datetimeFigureOut">
              <a:rPr lang="nl-NL" smtClean="0"/>
              <a:t>6-3-2018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10F-1D5B-420A-B510-1F2703EFF4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8651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78063" y="213416"/>
            <a:ext cx="6805137" cy="888207"/>
          </a:xfrm>
          <a:prstGeom prst="rect">
            <a:avLst/>
          </a:prstGeom>
        </p:spPr>
        <p:txBody>
          <a:bodyPr vert="horz" lIns="73650" tIns="36825" rIns="73650" bIns="36825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78063" y="1243490"/>
            <a:ext cx="6805137" cy="3517051"/>
          </a:xfrm>
          <a:prstGeom prst="rect">
            <a:avLst/>
          </a:prstGeom>
        </p:spPr>
        <p:txBody>
          <a:bodyPr vert="horz" lIns="73650" tIns="36825" rIns="73650" bIns="36825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78064" y="4939415"/>
            <a:ext cx="1764294" cy="283732"/>
          </a:xfrm>
          <a:prstGeom prst="rect">
            <a:avLst/>
          </a:prstGeom>
        </p:spPr>
        <p:txBody>
          <a:bodyPr vert="horz" lIns="73650" tIns="36825" rIns="73650" bIns="36825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FC957-7995-4821-B1BD-4D549BDEA7A1}" type="datetimeFigureOut">
              <a:rPr lang="nl-NL" smtClean="0"/>
              <a:t>6-3-2018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583432" y="4939415"/>
            <a:ext cx="2394400" cy="283732"/>
          </a:xfrm>
          <a:prstGeom prst="rect">
            <a:avLst/>
          </a:prstGeom>
        </p:spPr>
        <p:txBody>
          <a:bodyPr vert="horz" lIns="73650" tIns="36825" rIns="73650" bIns="36825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418906" y="4939415"/>
            <a:ext cx="1764294" cy="283732"/>
          </a:xfrm>
          <a:prstGeom prst="rect">
            <a:avLst/>
          </a:prstGeom>
        </p:spPr>
        <p:txBody>
          <a:bodyPr vert="horz" lIns="73650" tIns="36825" rIns="73650" bIns="36825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9010F-1D5B-420A-B510-1F2703EFF4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672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3649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186" indent="-276186" algn="l" defTabSz="7364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98405" indent="-230156" algn="l" defTabSz="736498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20623" indent="-184125" algn="l" defTabSz="736498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88872" indent="-184125" algn="l" defTabSz="736498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7120" indent="-184125" algn="l" defTabSz="736498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25369" indent="-184125" algn="l" defTabSz="736498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93618" indent="-184125" algn="l" defTabSz="736498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61867" indent="-184125" algn="l" defTabSz="736498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30116" indent="-184125" algn="l" defTabSz="736498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73649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68249" algn="l" defTabSz="73649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6498" algn="l" defTabSz="73649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04747" algn="l" defTabSz="73649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472996" algn="l" defTabSz="73649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41244" algn="l" defTabSz="73649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09493" algn="l" defTabSz="73649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7742" algn="l" defTabSz="73649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45991" algn="l" defTabSz="73649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stelsSmooth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61263" cy="532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03" t="11910" r="15455" b="13842"/>
          <a:stretch/>
        </p:blipFill>
        <p:spPr bwMode="auto">
          <a:xfrm>
            <a:off x="923704" y="968981"/>
            <a:ext cx="6788029" cy="4089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412" b="89831" l="3800" r="90000">
                        <a14:foregroundMark x1="32000" y1="48588" x2="59000" y2="24294"/>
                        <a14:foregroundMark x1="38600" y1="55650" x2="55800" y2="49435"/>
                        <a14:foregroundMark x1="36600" y1="35876" x2="36600" y2="35876"/>
                        <a14:foregroundMark x1="28200" y1="32203" x2="28200" y2="32203"/>
                        <a14:foregroundMark x1="35400" y1="29661" x2="47600" y2="25141"/>
                        <a14:foregroundMark x1="32200" y1="25424" x2="26200" y2="44350"/>
                        <a14:foregroundMark x1="27800" y1="55085" x2="37800" y2="63842"/>
                        <a14:foregroundMark x1="42200" y1="64972" x2="59400" y2="55932"/>
                        <a14:foregroundMark x1="69000" y1="42373" x2="69400" y2="34181"/>
                        <a14:foregroundMark x1="73000" y1="47458" x2="66200" y2="40395"/>
                        <a14:foregroundMark x1="72600" y1="25141" x2="66200" y2="24859"/>
                        <a14:foregroundMark x1="34600" y1="70056" x2="33800" y2="77684"/>
                        <a14:foregroundMark x1="40200" y1="76836" x2="39200" y2="72034"/>
                        <a14:foregroundMark x1="54400" y1="76836" x2="54000" y2="72034"/>
                        <a14:foregroundMark x1="59400" y1="74011" x2="59400" y2="7062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369" y="2516896"/>
            <a:ext cx="4763530" cy="316936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267529" y="146590"/>
            <a:ext cx="7026206" cy="859199"/>
          </a:xfrm>
          <a:prstGeom prst="rect">
            <a:avLst/>
          </a:prstGeom>
          <a:noFill/>
        </p:spPr>
        <p:txBody>
          <a:bodyPr wrap="square" lIns="73650" tIns="36825" rIns="73650" bIns="36825" rtlCol="0">
            <a:spAutoFit/>
          </a:bodyPr>
          <a:lstStyle/>
          <a:p>
            <a:pPr algn="ctr"/>
            <a:r>
              <a:rPr lang="nl-NL" sz="29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Lammetjesdag</a:t>
            </a:r>
            <a:r>
              <a:rPr lang="nl-NL" sz="2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schaapskudde </a:t>
            </a:r>
            <a:r>
              <a:rPr lang="nl-NL" sz="29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Vockestaert</a:t>
            </a:r>
            <a:endParaRPr lang="nl-NL" sz="2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nl-NL" sz="2200" b="1" dirty="0" err="1">
                <a:solidFill>
                  <a:srgbClr val="003485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Woudweg</a:t>
            </a:r>
            <a:r>
              <a:rPr lang="nl-NL" sz="2200" b="1" dirty="0">
                <a:solidFill>
                  <a:srgbClr val="003485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26 Schiedam </a:t>
            </a:r>
          </a:p>
        </p:txBody>
      </p:sp>
      <p:sp>
        <p:nvSpPr>
          <p:cNvPr id="8" name="Ovaal 7"/>
          <p:cNvSpPr/>
          <p:nvPr/>
        </p:nvSpPr>
        <p:spPr>
          <a:xfrm>
            <a:off x="1726360" y="4160374"/>
            <a:ext cx="1012250" cy="521511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650" tIns="36825" rIns="73650" bIns="36825" rtlCol="0" anchor="ctr"/>
          <a:lstStyle/>
          <a:p>
            <a:pPr algn="ctr"/>
            <a:r>
              <a:rPr lang="nl-NL" sz="1000" b="1" dirty="0"/>
              <a:t>s</a:t>
            </a:r>
            <a:r>
              <a:rPr lang="nl-NL" sz="1000" b="1" dirty="0" smtClean="0"/>
              <a:t>loot-expeditie</a:t>
            </a:r>
            <a:endParaRPr lang="nl-NL" sz="1000" b="1" dirty="0"/>
          </a:p>
        </p:txBody>
      </p:sp>
      <p:sp>
        <p:nvSpPr>
          <p:cNvPr id="9" name="Ovaal 8"/>
          <p:cNvSpPr/>
          <p:nvPr/>
        </p:nvSpPr>
        <p:spPr>
          <a:xfrm rot="1107993">
            <a:off x="3370271" y="2575627"/>
            <a:ext cx="1535199" cy="876533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650" tIns="36825" rIns="73650" bIns="36825" rtlCol="0" anchor="ctr"/>
          <a:lstStyle/>
          <a:p>
            <a:pPr algn="ctr"/>
            <a:r>
              <a:rPr lang="nl-NL" sz="1600" b="1" dirty="0"/>
              <a:t>l</a:t>
            </a:r>
            <a:r>
              <a:rPr lang="nl-NL" sz="1600" b="1" dirty="0" smtClean="0"/>
              <a:t>ammetjes knuffelen</a:t>
            </a:r>
            <a:endParaRPr lang="nl-NL" sz="1600" b="1" dirty="0"/>
          </a:p>
        </p:txBody>
      </p:sp>
      <p:sp>
        <p:nvSpPr>
          <p:cNvPr id="10" name="Ovaal 9"/>
          <p:cNvSpPr/>
          <p:nvPr/>
        </p:nvSpPr>
        <p:spPr>
          <a:xfrm rot="19924753">
            <a:off x="1020754" y="3350334"/>
            <a:ext cx="1190882" cy="710565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73650" tIns="36825" rIns="73650" bIns="36825" rtlCol="0" anchor="ctr"/>
          <a:lstStyle/>
          <a:p>
            <a:pPr algn="ctr"/>
            <a:r>
              <a:rPr lang="nl-NL" sz="1200" b="1" dirty="0" err="1"/>
              <a:t>s</a:t>
            </a:r>
            <a:r>
              <a:rPr lang="nl-NL" sz="1200" b="1" dirty="0" err="1" smtClean="0"/>
              <a:t>chapen-drift</a:t>
            </a:r>
            <a:endParaRPr lang="nl-NL" sz="1200" b="1" dirty="0"/>
          </a:p>
        </p:txBody>
      </p:sp>
      <p:sp>
        <p:nvSpPr>
          <p:cNvPr id="11" name="Ovaal 10"/>
          <p:cNvSpPr/>
          <p:nvPr/>
        </p:nvSpPr>
        <p:spPr>
          <a:xfrm rot="20646530">
            <a:off x="3632604" y="3765217"/>
            <a:ext cx="971714" cy="430784"/>
          </a:xfrm>
          <a:prstGeom prst="ellipse">
            <a:avLst/>
          </a:prstGeom>
          <a:solidFill>
            <a:srgbClr val="FF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650" tIns="36825" rIns="73650" bIns="36825" rtlCol="0" anchor="ctr"/>
          <a:lstStyle/>
          <a:p>
            <a:pPr algn="ctr"/>
            <a:r>
              <a:rPr lang="nl-NL" sz="1000" b="1" dirty="0" smtClean="0"/>
              <a:t>schapen </a:t>
            </a:r>
            <a:r>
              <a:rPr lang="nl-NL" sz="1000" b="1" dirty="0"/>
              <a:t>scheren</a:t>
            </a:r>
          </a:p>
        </p:txBody>
      </p:sp>
      <p:sp>
        <p:nvSpPr>
          <p:cNvPr id="12" name="Ovaal 11"/>
          <p:cNvSpPr/>
          <p:nvPr/>
        </p:nvSpPr>
        <p:spPr>
          <a:xfrm>
            <a:off x="1696588" y="2151912"/>
            <a:ext cx="1292023" cy="710565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73650" tIns="36825" rIns="73650" bIns="36825" rtlCol="0" anchor="ctr"/>
          <a:lstStyle/>
          <a:p>
            <a:pPr algn="ctr"/>
            <a:r>
              <a:rPr lang="nl-NL" sz="1050" b="1" dirty="0" smtClean="0"/>
              <a:t>(demo) schapen drijven</a:t>
            </a:r>
            <a:endParaRPr lang="nl-NL" sz="1050" b="1" dirty="0"/>
          </a:p>
        </p:txBody>
      </p:sp>
      <p:sp>
        <p:nvSpPr>
          <p:cNvPr id="13" name="Ovaal 12"/>
          <p:cNvSpPr/>
          <p:nvPr/>
        </p:nvSpPr>
        <p:spPr>
          <a:xfrm rot="1647997">
            <a:off x="4768796" y="3453814"/>
            <a:ext cx="1136953" cy="503606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650" tIns="36825" rIns="73650" bIns="36825" rtlCol="0" anchor="ctr"/>
          <a:lstStyle/>
          <a:p>
            <a:pPr algn="ctr"/>
            <a:r>
              <a:rPr lang="nl-NL" sz="1000" b="1" dirty="0"/>
              <a:t>k</a:t>
            </a:r>
            <a:r>
              <a:rPr lang="nl-NL" sz="1000" b="1" dirty="0" smtClean="0"/>
              <a:t>ano varen</a:t>
            </a:r>
            <a:endParaRPr lang="nl-NL" sz="1000" b="1" dirty="0"/>
          </a:p>
        </p:txBody>
      </p:sp>
      <p:sp>
        <p:nvSpPr>
          <p:cNvPr id="14" name="Ovaal 13"/>
          <p:cNvSpPr/>
          <p:nvPr/>
        </p:nvSpPr>
        <p:spPr>
          <a:xfrm rot="21197849">
            <a:off x="3693425" y="1479202"/>
            <a:ext cx="1389650" cy="85649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73650" tIns="36825" rIns="73650" bIns="36825" rtlCol="0" anchor="ctr"/>
          <a:lstStyle/>
          <a:p>
            <a:pPr algn="ctr"/>
            <a:r>
              <a:rPr lang="nl-NL" sz="1050" b="1" dirty="0" smtClean="0"/>
              <a:t>kampvuur en marshmallows </a:t>
            </a:r>
            <a:r>
              <a:rPr lang="nl-NL" sz="1050" b="1" dirty="0"/>
              <a:t>roosteren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4716735" y="4859802"/>
            <a:ext cx="2711717" cy="366757"/>
          </a:xfrm>
          <a:prstGeom prst="rect">
            <a:avLst/>
          </a:prstGeom>
          <a:noFill/>
        </p:spPr>
        <p:txBody>
          <a:bodyPr wrap="square" lIns="73650" tIns="36825" rIns="73650" bIns="36825" rtlCol="0">
            <a:spAutoFit/>
          </a:bodyPr>
          <a:lstStyle/>
          <a:p>
            <a:r>
              <a:rPr lang="nl-NL" sz="19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nl-NL" sz="1900" b="1" baseline="3000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nl-NL" sz="19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Paasdag, </a:t>
            </a:r>
            <a:r>
              <a:rPr lang="nl-NL" sz="19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 april 2018</a:t>
            </a:r>
            <a:endParaRPr lang="nl-NL" sz="19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al 15"/>
          <p:cNvSpPr/>
          <p:nvPr/>
        </p:nvSpPr>
        <p:spPr>
          <a:xfrm rot="20646530">
            <a:off x="2636067" y="1676267"/>
            <a:ext cx="971714" cy="430784"/>
          </a:xfrm>
          <a:prstGeom prst="ellipse">
            <a:avLst/>
          </a:prstGeom>
          <a:solidFill>
            <a:srgbClr val="FFCC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650" tIns="36825" rIns="73650" bIns="36825" rtlCol="0" anchor="ctr"/>
          <a:lstStyle/>
          <a:p>
            <a:pPr algn="ctr"/>
            <a:r>
              <a:rPr lang="nl-NL" sz="1000" b="1" dirty="0"/>
              <a:t>b</a:t>
            </a:r>
            <a:r>
              <a:rPr lang="nl-NL" sz="1000" b="1" dirty="0" smtClean="0"/>
              <a:t>oeren</a:t>
            </a:r>
          </a:p>
          <a:p>
            <a:pPr algn="ctr"/>
            <a:r>
              <a:rPr lang="nl-NL" sz="1000" b="1" dirty="0" smtClean="0"/>
              <a:t>yoga</a:t>
            </a:r>
            <a:endParaRPr lang="nl-NL" sz="1000" b="1" dirty="0"/>
          </a:p>
        </p:txBody>
      </p:sp>
    </p:spTree>
    <p:extLst>
      <p:ext uri="{BB962C8B-B14F-4D97-AF65-F5344CB8AC3E}">
        <p14:creationId xmlns:p14="http://schemas.microsoft.com/office/powerpoint/2010/main" val="7428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hoek 19"/>
          <p:cNvSpPr/>
          <p:nvPr/>
        </p:nvSpPr>
        <p:spPr>
          <a:xfrm>
            <a:off x="-7809" y="1"/>
            <a:ext cx="7567761" cy="2337336"/>
          </a:xfrm>
          <a:prstGeom prst="rect">
            <a:avLst/>
          </a:prstGeom>
          <a:solidFill>
            <a:srgbClr val="002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650" tIns="36825" rIns="73650" bIns="36825" rtlCol="0" anchor="ctr"/>
          <a:lstStyle/>
          <a:p>
            <a:pPr algn="ctr"/>
            <a:endParaRPr lang="nl-NL">
              <a:solidFill>
                <a:schemeClr val="tx2"/>
              </a:solidFill>
            </a:endParaRPr>
          </a:p>
        </p:txBody>
      </p:sp>
      <p:sp>
        <p:nvSpPr>
          <p:cNvPr id="16" name="Tekstvak 15"/>
          <p:cNvSpPr txBox="1"/>
          <p:nvPr/>
        </p:nvSpPr>
        <p:spPr>
          <a:xfrm>
            <a:off x="6581473" y="2107911"/>
            <a:ext cx="629639" cy="212869"/>
          </a:xfrm>
          <a:prstGeom prst="rect">
            <a:avLst/>
          </a:prstGeom>
          <a:noFill/>
        </p:spPr>
        <p:txBody>
          <a:bodyPr wrap="none" lIns="73650" tIns="36825" rIns="73650" bIns="36825" rtlCol="0">
            <a:spAutoFit/>
          </a:bodyPr>
          <a:lstStyle/>
          <a:p>
            <a:r>
              <a:rPr lang="nl-NL" sz="900" b="1" i="1" dirty="0">
                <a:solidFill>
                  <a:schemeClr val="bg1"/>
                </a:solidFill>
              </a:rPr>
              <a:t>(vouwlijn)</a:t>
            </a: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6"/>
          <a:stretch/>
        </p:blipFill>
        <p:spPr bwMode="auto">
          <a:xfrm>
            <a:off x="278986" y="1364735"/>
            <a:ext cx="5888859" cy="977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kstvak 18"/>
          <p:cNvSpPr txBox="1"/>
          <p:nvPr/>
        </p:nvSpPr>
        <p:spPr>
          <a:xfrm rot="20829084">
            <a:off x="2162601" y="1262083"/>
            <a:ext cx="971713" cy="212869"/>
          </a:xfrm>
          <a:prstGeom prst="rect">
            <a:avLst/>
          </a:prstGeom>
          <a:noFill/>
        </p:spPr>
        <p:txBody>
          <a:bodyPr wrap="square" lIns="73650" tIns="36825" rIns="73650" bIns="36825" rtlCol="0">
            <a:spAutoFit/>
          </a:bodyPr>
          <a:lstStyle/>
          <a:p>
            <a:r>
              <a:rPr lang="nl-NL" sz="900" b="1" i="1" dirty="0" err="1">
                <a:solidFill>
                  <a:schemeClr val="bg1"/>
                </a:solidFill>
              </a:rPr>
              <a:t>kniplijn</a:t>
            </a:r>
            <a:endParaRPr lang="nl-NL" sz="900" b="1" i="1" dirty="0">
              <a:solidFill>
                <a:schemeClr val="bg1"/>
              </a:solidFill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2591">
            <a:off x="2221632" y="1579537"/>
            <a:ext cx="461252" cy="31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Rechte verbindingslijn 21"/>
          <p:cNvCxnSpPr/>
          <p:nvPr/>
        </p:nvCxnSpPr>
        <p:spPr>
          <a:xfrm flipH="1">
            <a:off x="6045569" y="2337337"/>
            <a:ext cx="1515695" cy="4435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/>
          <p:cNvCxnSpPr/>
          <p:nvPr/>
        </p:nvCxnSpPr>
        <p:spPr>
          <a:xfrm flipH="1" flipV="1">
            <a:off x="-7811" y="2337337"/>
            <a:ext cx="401756" cy="4435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" y="2061641"/>
            <a:ext cx="610414" cy="222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5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7" y="75367"/>
            <a:ext cx="884773" cy="837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kstvak 30"/>
          <p:cNvSpPr txBox="1"/>
          <p:nvPr/>
        </p:nvSpPr>
        <p:spPr>
          <a:xfrm>
            <a:off x="1818082" y="5026968"/>
            <a:ext cx="4227633" cy="305202"/>
          </a:xfrm>
          <a:prstGeom prst="rect">
            <a:avLst/>
          </a:prstGeom>
          <a:noFill/>
        </p:spPr>
        <p:txBody>
          <a:bodyPr wrap="square" lIns="73650" tIns="36825" rIns="73650" bIns="36825" rtlCol="0">
            <a:spAutoFit/>
          </a:bodyPr>
          <a:lstStyle/>
          <a:p>
            <a:r>
              <a:rPr lang="nl-NL" b="1" kern="1600" spc="322" dirty="0">
                <a:solidFill>
                  <a:srgbClr val="002E7A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vockestaert.nl/schaapskudde</a:t>
            </a:r>
          </a:p>
        </p:txBody>
      </p:sp>
      <p:sp>
        <p:nvSpPr>
          <p:cNvPr id="3072" name="Tekstvak 3071"/>
          <p:cNvSpPr txBox="1"/>
          <p:nvPr/>
        </p:nvSpPr>
        <p:spPr>
          <a:xfrm>
            <a:off x="1698848" y="2063067"/>
            <a:ext cx="3927652" cy="351368"/>
          </a:xfrm>
          <a:prstGeom prst="rect">
            <a:avLst/>
          </a:prstGeom>
          <a:noFill/>
        </p:spPr>
        <p:txBody>
          <a:bodyPr wrap="square" lIns="73650" tIns="36825" rIns="73650" bIns="36825" rtlCol="0">
            <a:spAutoFit/>
          </a:bodyPr>
          <a:lstStyle/>
          <a:p>
            <a:pPr algn="ctr"/>
            <a:r>
              <a:rPr lang="nl-NL" sz="1800" b="1" spc="162" dirty="0" smtClean="0">
                <a:solidFill>
                  <a:srgbClr val="002E7A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Lammetjesdag 2018</a:t>
            </a:r>
            <a:endParaRPr lang="nl-NL" sz="1800" b="1" spc="162" dirty="0">
              <a:solidFill>
                <a:srgbClr val="002E7A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73" name="Tekstvak 3072"/>
          <p:cNvSpPr txBox="1"/>
          <p:nvPr/>
        </p:nvSpPr>
        <p:spPr>
          <a:xfrm>
            <a:off x="386617" y="2368197"/>
            <a:ext cx="6847573" cy="2413471"/>
          </a:xfrm>
          <a:prstGeom prst="rect">
            <a:avLst/>
          </a:prstGeom>
          <a:noFill/>
        </p:spPr>
        <p:txBody>
          <a:bodyPr wrap="square" lIns="73650" tIns="36825" rIns="73650" bIns="36825" rtlCol="0">
            <a:spAutoFit/>
          </a:bodyPr>
          <a:lstStyle/>
          <a:p>
            <a:r>
              <a:rPr lang="nl-NL" sz="1200" dirty="0" smtClean="0"/>
              <a:t>Op 2 april Paasmaandag  is er van </a:t>
            </a:r>
            <a:r>
              <a:rPr lang="nl-NL" sz="1200" dirty="0"/>
              <a:t>12.00 uur tot 16.00 uur </a:t>
            </a:r>
            <a:r>
              <a:rPr lang="nl-NL" sz="1200" dirty="0" smtClean="0"/>
              <a:t>van </a:t>
            </a:r>
            <a:r>
              <a:rPr lang="nl-NL" sz="1200" dirty="0"/>
              <a:t>alles te doen bij </a:t>
            </a:r>
            <a:r>
              <a:rPr lang="nl-NL" sz="1200" dirty="0" smtClean="0"/>
              <a:t>de Stichting Schaapskudde </a:t>
            </a:r>
            <a:r>
              <a:rPr lang="nl-NL" sz="1200" dirty="0"/>
              <a:t>Vockestaert </a:t>
            </a:r>
            <a:r>
              <a:rPr lang="nl-NL" sz="1200" dirty="0" smtClean="0"/>
              <a:t>Midden-Delfland op de Adrianushoeve aan </a:t>
            </a:r>
            <a:r>
              <a:rPr lang="nl-NL" sz="1200" dirty="0"/>
              <a:t>de Woudweg </a:t>
            </a:r>
            <a:r>
              <a:rPr lang="nl-NL" sz="1200" dirty="0" smtClean="0"/>
              <a:t>26, 3123 KB, </a:t>
            </a:r>
            <a:r>
              <a:rPr lang="nl-NL" sz="1200" dirty="0"/>
              <a:t>in Schiedam</a:t>
            </a:r>
            <a:r>
              <a:rPr lang="nl-NL" sz="1200" dirty="0" smtClean="0"/>
              <a:t>:</a:t>
            </a:r>
            <a:endParaRPr lang="nl-NL" sz="600" dirty="0"/>
          </a:p>
          <a:p>
            <a:pPr lvl="1"/>
            <a:r>
              <a:rPr lang="nl-NL" sz="1100" i="1" dirty="0"/>
              <a:t>* lammetjes knuffelen	</a:t>
            </a:r>
            <a:r>
              <a:rPr lang="nl-NL" sz="1100" i="1" dirty="0" smtClean="0"/>
              <a:t>* slootexpeditie	     </a:t>
            </a:r>
            <a:r>
              <a:rPr lang="nl-NL" sz="1100" i="1" dirty="0" smtClean="0">
                <a:solidFill>
                  <a:prstClr val="black"/>
                </a:solidFill>
              </a:rPr>
              <a:t>* k</a:t>
            </a:r>
            <a:r>
              <a:rPr lang="nl-NL" sz="1100" i="1" dirty="0" smtClean="0"/>
              <a:t>ampvuur maken</a:t>
            </a:r>
            <a:endParaRPr lang="nl-NL" sz="1100" i="1" dirty="0"/>
          </a:p>
          <a:p>
            <a:pPr lvl="1"/>
            <a:r>
              <a:rPr lang="nl-NL" sz="1100" i="1" dirty="0" smtClean="0"/>
              <a:t>* demo’s schapen drijven	</a:t>
            </a:r>
            <a:r>
              <a:rPr lang="nl-NL" sz="1100" i="1" dirty="0" smtClean="0">
                <a:solidFill>
                  <a:prstClr val="black"/>
                </a:solidFill>
              </a:rPr>
              <a:t>* </a:t>
            </a:r>
            <a:r>
              <a:rPr lang="nl-NL" sz="1100" i="1" dirty="0" smtClean="0"/>
              <a:t>schapen scheren</a:t>
            </a:r>
            <a:r>
              <a:rPr lang="nl-NL" sz="1100" i="1" dirty="0"/>
              <a:t>	</a:t>
            </a:r>
            <a:r>
              <a:rPr lang="nl-NL" sz="1100" i="1" dirty="0" smtClean="0"/>
              <a:t>     * boeren yoga</a:t>
            </a:r>
            <a:r>
              <a:rPr lang="nl-NL" sz="1100" i="1" dirty="0"/>
              <a:t>			</a:t>
            </a:r>
          </a:p>
          <a:p>
            <a:pPr lvl="1"/>
            <a:r>
              <a:rPr lang="nl-NL" sz="1100" i="1" dirty="0" smtClean="0"/>
              <a:t>* </a:t>
            </a:r>
            <a:r>
              <a:rPr lang="nl-NL" sz="1100" i="1" dirty="0"/>
              <a:t>s</a:t>
            </a:r>
            <a:r>
              <a:rPr lang="nl-NL" sz="1100" i="1" dirty="0" smtClean="0"/>
              <a:t>urvival parcours		* marshmallows roosteren    </a:t>
            </a:r>
            <a:r>
              <a:rPr lang="nl-NL" sz="1100" i="1" dirty="0" smtClean="0">
                <a:solidFill>
                  <a:prstClr val="black"/>
                </a:solidFill>
              </a:rPr>
              <a:t>* boogschieten</a:t>
            </a:r>
            <a:endParaRPr lang="nl-NL" sz="1100" i="1" dirty="0" smtClean="0"/>
          </a:p>
          <a:p>
            <a:pPr marL="0" lvl="1"/>
            <a:r>
              <a:rPr lang="nl-NL" sz="1200" dirty="0" smtClean="0"/>
              <a:t>Toegang voor deze dag is €2,50 per persoon. Er is helaas geen mogelijkheid om te pinnen.</a:t>
            </a:r>
          </a:p>
          <a:p>
            <a:endParaRPr lang="nl-NL" sz="500" dirty="0"/>
          </a:p>
          <a:p>
            <a:r>
              <a:rPr lang="nl-NL" sz="1200" b="1" dirty="0" smtClean="0">
                <a:solidFill>
                  <a:srgbClr val="002E7A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Help de kudde te behouden</a:t>
            </a:r>
          </a:p>
          <a:p>
            <a:r>
              <a:rPr lang="nl-NL" sz="1200" dirty="0" smtClean="0"/>
              <a:t>Word lid van Vockestaert  en </a:t>
            </a:r>
            <a:r>
              <a:rPr lang="nl-NL" sz="1200" dirty="0"/>
              <a:t>de </a:t>
            </a:r>
            <a:r>
              <a:rPr lang="nl-NL" sz="1200" dirty="0" smtClean="0"/>
              <a:t>kudde! Leden </a:t>
            </a:r>
            <a:r>
              <a:rPr lang="nl-NL" sz="1200" dirty="0"/>
              <a:t>ontvangen vier keer per jaar de nieuwsbrief </a:t>
            </a:r>
            <a:r>
              <a:rPr lang="nl-NL" sz="1200" dirty="0" smtClean="0"/>
              <a:t>! </a:t>
            </a:r>
          </a:p>
          <a:p>
            <a:r>
              <a:rPr lang="nl-NL" sz="1200" dirty="0" smtClean="0"/>
              <a:t>Meld je aan door een mailtje met je naam en adres te sturen naar:  </a:t>
            </a:r>
            <a:r>
              <a:rPr lang="nl-NL" sz="1200" dirty="0" smtClean="0"/>
              <a:t>info</a:t>
            </a:r>
            <a:r>
              <a:rPr lang="nl-NL" sz="1200" b="1" dirty="0" smtClean="0">
                <a:solidFill>
                  <a:srgbClr val="003485"/>
                </a:solidFill>
              </a:rPr>
              <a:t>@vockestaert.nl </a:t>
            </a:r>
            <a:endParaRPr lang="nl-NL" sz="1200" b="1" dirty="0">
              <a:solidFill>
                <a:srgbClr val="003485"/>
              </a:solidFill>
            </a:endParaRPr>
          </a:p>
          <a:p>
            <a:endParaRPr lang="nl-NL" sz="600" dirty="0"/>
          </a:p>
          <a:p>
            <a:r>
              <a:rPr lang="nl-NL" sz="1200" b="1" dirty="0" smtClean="0">
                <a:solidFill>
                  <a:srgbClr val="002E7A"/>
                </a:solidFill>
                <a:latin typeface="Calibri" panose="020F0502020204030204" pitchFamily="34" charset="0"/>
              </a:rPr>
              <a:t>Schapen-op-Drift</a:t>
            </a:r>
            <a:endParaRPr lang="nl-NL" sz="1200" b="1" dirty="0">
              <a:solidFill>
                <a:srgbClr val="002E7A"/>
              </a:solidFill>
              <a:latin typeface="Calibri" panose="020F0502020204030204" pitchFamily="34" charset="0"/>
            </a:endParaRPr>
          </a:p>
          <a:p>
            <a:r>
              <a:rPr lang="nl-NL" sz="1200" dirty="0"/>
              <a:t>Om 16.00 uur gaat de kudde met herders en </a:t>
            </a:r>
            <a:r>
              <a:rPr lang="nl-NL" sz="1200" dirty="0" smtClean="0"/>
              <a:t>honden weer </a:t>
            </a:r>
            <a:r>
              <a:rPr lang="nl-NL" sz="1200" dirty="0"/>
              <a:t>de polder in. </a:t>
            </a:r>
            <a:r>
              <a:rPr lang="nl-NL" sz="1200" dirty="0" smtClean="0"/>
              <a:t>En </a:t>
            </a:r>
            <a:r>
              <a:rPr lang="nl-NL" sz="1200" dirty="0"/>
              <a:t>dat levert zeker weer vrolijke, rare </a:t>
            </a:r>
            <a:r>
              <a:rPr lang="nl-NL" sz="1200" dirty="0" smtClean="0"/>
              <a:t>bokkensprongen op</a:t>
            </a:r>
            <a:r>
              <a:rPr lang="nl-NL" sz="1200" dirty="0"/>
              <a:t>! </a:t>
            </a:r>
            <a:r>
              <a:rPr lang="nl-NL" sz="1200" dirty="0" smtClean="0"/>
              <a:t>Kom </a:t>
            </a:r>
            <a:r>
              <a:rPr lang="nl-NL" sz="1200" dirty="0"/>
              <a:t>jij ook </a:t>
            </a:r>
            <a:r>
              <a:rPr lang="nl-NL" sz="1200" dirty="0" smtClean="0"/>
              <a:t>meehelpen?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404577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78</Words>
  <Application>Microsoft Office PowerPoint</Application>
  <PresentationFormat>Aangepast</PresentationFormat>
  <Paragraphs>29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5" baseType="lpstr">
      <vt:lpstr>Arial</vt:lpstr>
      <vt:lpstr>Calibri</vt:lpstr>
      <vt:lpstr>Kantoorthema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Gebruiker</dc:creator>
  <cp:lastModifiedBy>Janet</cp:lastModifiedBy>
  <cp:revision>45</cp:revision>
  <dcterms:created xsi:type="dcterms:W3CDTF">2014-02-22T16:25:01Z</dcterms:created>
  <dcterms:modified xsi:type="dcterms:W3CDTF">2018-03-06T08:40:10Z</dcterms:modified>
</cp:coreProperties>
</file>